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46228000" cy="26009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1557866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00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0F0F0"/>
              </a:solidFill>
              <a:prstDash val="solid"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484745"/>
              </a:solidFill>
              <a:prstDash val="solid"/>
              <a:miter lim="400000"/>
            </a:ln>
          </a:left>
          <a:right>
            <a:ln w="1270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5E5D5B"/>
              </a:solidFill>
              <a:prstDash val="solid"/>
              <a:miter lim="400000"/>
            </a:ln>
          </a:top>
          <a:bottom>
            <a:ln w="12700" cap="flat">
              <a:solidFill>
                <a:srgbClr val="484745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714717"/>
              </a:solidFill>
              <a:prstDash val="solid"/>
              <a:miter lim="400000"/>
            </a:ln>
          </a:left>
          <a:right>
            <a:ln w="25400" cap="flat">
              <a:solidFill>
                <a:srgbClr val="714717"/>
              </a:solidFill>
              <a:prstDash val="solid"/>
              <a:miter lim="400000"/>
            </a:ln>
          </a:right>
          <a:top>
            <a:ln w="12700" cap="flat">
              <a:solidFill>
                <a:srgbClr val="484745"/>
              </a:solidFill>
              <a:prstDash val="solid"/>
              <a:miter lim="400000"/>
            </a:ln>
          </a:top>
          <a:bottom>
            <a:ln w="12700" cap="flat">
              <a:solidFill>
                <a:srgbClr val="5E5D5B"/>
              </a:solidFill>
              <a:prstDash val="solid"/>
              <a:miter lim="400000"/>
            </a:ln>
          </a:bottom>
          <a:insideH>
            <a:ln w="25400" cap="flat">
              <a:solidFill>
                <a:srgbClr val="714717"/>
              </a:solidFill>
              <a:prstDash val="solid"/>
              <a:miter lim="400000"/>
            </a:ln>
          </a:insideH>
          <a:insideV>
            <a:ln w="254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3F1DF"/>
              </a:solidFill>
              <a:prstDash val="solid"/>
              <a:miter lim="400000"/>
            </a:ln>
          </a:left>
          <a:right>
            <a:ln w="25400" cap="flat">
              <a:solidFill>
                <a:srgbClr val="F3F1DF"/>
              </a:solidFill>
              <a:prstDash val="solid"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254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25400" cap="flat">
              <a:solidFill>
                <a:srgbClr val="F3F1DF"/>
              </a:solidFill>
              <a:prstDash val="solid"/>
              <a:miter lim="400000"/>
            </a:ln>
          </a:bottom>
          <a:insideH>
            <a:ln w="254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C0C0C0"/>
              </a:solidFill>
              <a:prstDash val="solid"/>
              <a:miter lim="400000"/>
            </a:ln>
          </a:top>
          <a:bottom>
            <a:ln w="25400" cap="flat">
              <a:solidFill>
                <a:srgbClr val="C0C0C0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F0F0F0"/>
              </a:solidFill>
              <a:prstDash val="solid"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633200" y="3657600"/>
            <a:ext cx="22961600" cy="42926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11633200" y="8077200"/>
            <a:ext cx="22961600" cy="12725400"/>
          </a:xfrm>
          <a:prstGeom prst="rect">
            <a:avLst/>
          </a:prstGeom>
        </p:spPr>
        <p:txBody>
          <a:bodyPr anchor="ctr"/>
          <a:lstStyle>
            <a:lvl1pPr marL="10757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1pPr>
            <a:lvl2pPr marL="14821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2pPr>
            <a:lvl3pPr marL="18885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3pPr>
            <a:lvl4pPr marL="22949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4pPr>
            <a:lvl5pPr marL="2701364" indent="-1075764" algn="l">
              <a:spcBef>
                <a:spcPts val="11200"/>
              </a:spcBef>
              <a:buSzPct val="75000"/>
              <a:buChar char="•"/>
              <a:defRPr sz="9000">
                <a:solidFill>
                  <a:srgbClr val="EBEBEB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rázek"/>
          <p:cNvSpPr/>
          <p:nvPr>
            <p:ph type="pic" idx="13"/>
          </p:nvPr>
        </p:nvSpPr>
        <p:spPr>
          <a:xfrm>
            <a:off x="5714293" y="1404994"/>
            <a:ext cx="34799414" cy="2319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0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Číslo snímku"/>
          <p:cNvSpPr txBox="1"/>
          <p:nvPr>
            <p:ph type="sldNum" sz="quarter" idx="2"/>
          </p:nvPr>
        </p:nvSpPr>
        <p:spPr>
          <a:xfrm>
            <a:off x="22654412" y="21681084"/>
            <a:ext cx="893776" cy="910032"/>
          </a:xfrm>
          <a:prstGeom prst="rect">
            <a:avLst/>
          </a:prstGeom>
        </p:spPr>
        <p:txBody>
          <a:bodyPr anchor="ctr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33200" y="8178800"/>
            <a:ext cx="22961600" cy="5080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1633200" y="13563600"/>
            <a:ext cx="22961600" cy="1727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22654412" y="21755100"/>
            <a:ext cx="893776" cy="910032"/>
          </a:xfrm>
          <a:prstGeom prst="rect">
            <a:avLst/>
          </a:prstGeom>
          <a:ln w="25400">
            <a:miter lim="400000"/>
          </a:ln>
        </p:spPr>
        <p:txBody>
          <a:bodyPr wrap="none" lIns="101600" tIns="101600" rIns="101600" bIns="101600">
            <a:spAutoFit/>
          </a:bodyPr>
          <a:lstStyle>
            <a:lvl1pPr>
              <a:defRPr sz="4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</p:sldLayoutIdLst>
  <p:transition xmlns:p14="http://schemas.microsoft.com/office/powerpoint/2010/main" spd="med" advClick="1"/>
  <p:txStyles>
    <p:title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3556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7112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10668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1422400" algn="ctr" defTabSz="1557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marL="0" marR="0" indent="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1557866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 Photograph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Free Photographs</a:t>
            </a:r>
          </a:p>
        </p:txBody>
      </p:sp>
      <p:sp>
        <p:nvSpPr>
          <p:cNvPr id="47" name="Your name her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Your name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Instru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Instructions</a:t>
            </a:r>
          </a:p>
        </p:txBody>
      </p:sp>
      <p:sp>
        <p:nvSpPr>
          <p:cNvPr id="50" name="Insert photos, one per slide (portrait or landscape)…"/>
          <p:cNvSpPr txBox="1"/>
          <p:nvPr>
            <p:ph type="body" sz="half" idx="1"/>
          </p:nvPr>
        </p:nvSpPr>
        <p:spPr>
          <a:xfrm>
            <a:off x="10406801" y="7397525"/>
            <a:ext cx="27958317" cy="14084750"/>
          </a:xfrm>
          <a:prstGeom prst="rect">
            <a:avLst/>
          </a:prstGeom>
        </p:spPr>
        <p:txBody>
          <a:bodyPr/>
          <a:lstStyle/>
          <a:p>
            <a:pPr marL="1051858" indent="-1051858">
              <a:defRPr sz="8800"/>
            </a:pPr>
            <a:r>
              <a:t>Insert photos, one per slide (portrait or landscape)</a:t>
            </a:r>
          </a:p>
          <a:p>
            <a:pPr marL="1051858" indent="-1051858">
              <a:defRPr sz="8800"/>
            </a:pPr>
            <a:r>
              <a:t>Recommended resolution of photos:</a:t>
            </a:r>
            <a:br/>
            <a:r>
              <a:t>2000 pixels longer edge</a:t>
            </a:r>
          </a:p>
          <a:p>
            <a:pPr marL="1051858" indent="-1051858">
              <a:defRPr sz="8800"/>
            </a:pPr>
            <a:r>
              <a:t>Delete this slide before submitting your work</a:t>
            </a:r>
          </a:p>
          <a:p>
            <a:pPr marL="1051858" indent="-1051858">
              <a:defRPr sz="8800"/>
            </a:pPr>
            <a:r>
              <a:t>Export to PDF and submit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rázek" descr="Obrázek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101600" dist="508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25400" cap="flat">
          <a:noFill/>
          <a:miter lim="400000"/>
        </a:ln>
        <a:effectLst>
          <a:outerShdw sx="100000" sy="100000" kx="0" ky="0" algn="b" rotWithShape="0" blurRad="101600" dist="508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8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101600" tIns="101600" rIns="101600" bIns="101600" numCol="1" spcCol="38100" rtlCol="0" anchor="ctr" upright="0">
        <a:spAutoFit/>
      </a:bodyPr>
      <a:lstStyle>
        <a:defPPr marL="0" marR="0" indent="0" algn="ctr" defTabSz="155786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00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