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6009600" cy="26009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1pPr>
    <a:lvl2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2pPr>
    <a:lvl3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3pPr>
    <a:lvl4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4pPr>
    <a:lvl5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5pPr>
    <a:lvl6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6pPr>
    <a:lvl7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7pPr>
    <a:lvl8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8pPr>
    <a:lvl9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+mj-lt"/>
        <a:ea typeface="+mj-ea"/>
        <a:cs typeface="+mj-cs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F0F0F0"/>
              </a:solidFill>
              <a:prstDash val="solid"/>
              <a:miter lim="400000"/>
            </a:ln>
          </a:top>
          <a:bottom>
            <a:ln w="3175" cap="flat">
              <a:solidFill>
                <a:srgbClr val="F0F0F0"/>
              </a:solidFill>
              <a:prstDash val="solid"/>
              <a:miter lim="400000"/>
            </a:ln>
          </a:bottom>
          <a:insideH>
            <a:ln w="3175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0F0F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F0F0F0"/>
              </a:solidFill>
              <a:prstDash val="solid"/>
              <a:miter lim="400000"/>
            </a:ln>
          </a:top>
          <a:bottom>
            <a:ln w="3175" cap="flat">
              <a:solidFill>
                <a:srgbClr val="F0F0F0"/>
              </a:solidFill>
              <a:prstDash val="solid"/>
              <a:miter lim="400000"/>
            </a:ln>
          </a:bottom>
          <a:insideH>
            <a:ln w="3175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381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484745"/>
              </a:solidFill>
              <a:prstDash val="solid"/>
              <a:miter lim="400000"/>
            </a:ln>
          </a:left>
          <a:right>
            <a:ln w="3175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solidFill>
                <a:srgbClr val="5E5D5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3175" cap="flat">
              <a:solidFill>
                <a:srgbClr val="5E5D5B"/>
              </a:solidFill>
              <a:prstDash val="solid"/>
              <a:miter lim="400000"/>
            </a:ln>
          </a:top>
          <a:bottom>
            <a:ln w="3175" cap="flat">
              <a:solidFill>
                <a:srgbClr val="484745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3175" cap="flat">
              <a:solidFill>
                <a:srgbClr val="484745"/>
              </a:solidFill>
              <a:prstDash val="solid"/>
              <a:miter lim="400000"/>
            </a:ln>
          </a:top>
          <a:bottom>
            <a:ln w="3175" cap="flat">
              <a:solidFill>
                <a:srgbClr val="5E5D5B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 b="def" i="def"/>
      <a:tcStyle>
        <a:tcBdr/>
        <a:fill>
          <a:solidFill>
            <a:srgbClr val="5A5A5A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3F1DF"/>
              </a:solidFill>
              <a:prstDash val="solid"/>
              <a:miter lim="400000"/>
            </a:ln>
          </a:left>
          <a:right>
            <a:ln w="12700" cap="flat">
              <a:solidFill>
                <a:srgbClr val="F3F1DF"/>
              </a:solidFill>
              <a:prstDash val="solid"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-1022247"/>
              <a:satOff val="34289"/>
              <a:lumOff val="-18384"/>
            </a:schemeClr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 b="def" i="def"/>
      <a:tcStyle>
        <a:tcBdr/>
        <a:fill>
          <a:solidFill>
            <a:srgbClr val="7D7D7D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Ref idx="major">
          <a:srgbClr val="282828"/>
        </a:fontRef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96663"/>
              <a:satOff val="-16428"/>
              <a:lumOff val="3004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 b="def" i="def"/>
      <a:tcStyle>
        <a:tcBdr/>
        <a:fill>
          <a:solidFill>
            <a:srgbClr val="69696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F0F0F0"/>
              </a:solidFill>
              <a:prstDash val="solid"/>
              <a:miter lim="400000"/>
            </a:ln>
          </a:top>
          <a:bottom>
            <a:ln w="3175" cap="flat">
              <a:solidFill>
                <a:srgbClr val="F0F0F0"/>
              </a:solidFill>
              <a:prstDash val="solid"/>
              <a:miter lim="400000"/>
            </a:ln>
          </a:bottom>
          <a:insideH>
            <a:ln w="3175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 b="def" i="def"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8100" cap="flat">
              <a:solidFill>
                <a:srgbClr val="F0F0F0"/>
              </a:solidFill>
              <a:prstDash val="solid"/>
              <a:miter lim="400000"/>
            </a:ln>
          </a:right>
          <a:top>
            <a:ln w="3175" cap="flat">
              <a:solidFill>
                <a:srgbClr val="F0F0F0"/>
              </a:solidFill>
              <a:prstDash val="solid"/>
              <a:miter lim="400000"/>
            </a:ln>
          </a:top>
          <a:bottom>
            <a:ln w="3175" cap="flat">
              <a:solidFill>
                <a:srgbClr val="F0F0F0"/>
              </a:solidFill>
              <a:prstDash val="solid"/>
              <a:miter lim="400000"/>
            </a:ln>
          </a:bottom>
          <a:insideH>
            <a:ln w="3175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F0F0F0"/>
              </a:solidFill>
              <a:prstDash val="solid"/>
              <a:miter lim="400000"/>
            </a:ln>
          </a:bottom>
          <a:insideH>
            <a:ln w="3175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" name="Shape 4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670990" y="17621876"/>
            <a:ext cx="16360945" cy="8045693"/>
          </a:xfrm>
          <a:prstGeom prst="rect">
            <a:avLst/>
          </a:prstGeom>
        </p:spPr>
        <p:txBody>
          <a:bodyPr anchor="t"/>
          <a:lstStyle>
            <a:lvl1pPr algn="l">
              <a:defRPr sz="6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Obrázek"/>
          <p:cNvSpPr/>
          <p:nvPr>
            <p:ph type="pic" idx="13"/>
          </p:nvPr>
        </p:nvSpPr>
        <p:spPr>
          <a:xfrm>
            <a:off x="401551" y="267387"/>
            <a:ext cx="25206498" cy="168043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Obrázek"/>
          <p:cNvSpPr/>
          <p:nvPr>
            <p:ph type="pic" sz="quarter" idx="14"/>
          </p:nvPr>
        </p:nvSpPr>
        <p:spPr>
          <a:xfrm>
            <a:off x="17537689" y="17609342"/>
            <a:ext cx="8070765" cy="80707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xfrm>
            <a:off x="12559334" y="21742400"/>
            <a:ext cx="865532" cy="88534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523999" y="3657599"/>
            <a:ext cx="22961602" cy="4292601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idx="1"/>
          </p:nvPr>
        </p:nvSpPr>
        <p:spPr>
          <a:xfrm>
            <a:off x="1523999" y="8077200"/>
            <a:ext cx="22961602" cy="12725401"/>
          </a:xfrm>
          <a:prstGeom prst="rect">
            <a:avLst/>
          </a:prstGeom>
        </p:spPr>
        <p:txBody>
          <a:bodyPr anchor="ctr"/>
          <a:lstStyle>
            <a:lvl1pPr marL="1051858" indent="-1051858" algn="l">
              <a:spcBef>
                <a:spcPts val="11200"/>
              </a:spcBef>
              <a:buSzPct val="75000"/>
              <a:buChar char="•"/>
              <a:defRPr sz="8800">
                <a:solidFill>
                  <a:srgbClr val="EBEBEB"/>
                </a:solidFill>
              </a:defRPr>
            </a:lvl1pPr>
            <a:lvl2pPr marL="1458258" indent="-1051858" algn="l">
              <a:spcBef>
                <a:spcPts val="11200"/>
              </a:spcBef>
              <a:buSzPct val="75000"/>
              <a:buChar char="•"/>
              <a:defRPr sz="8800">
                <a:solidFill>
                  <a:srgbClr val="EBEBEB"/>
                </a:solidFill>
              </a:defRPr>
            </a:lvl2pPr>
            <a:lvl3pPr marL="1864658" indent="-1051858" algn="l">
              <a:spcBef>
                <a:spcPts val="11200"/>
              </a:spcBef>
              <a:buSzPct val="75000"/>
              <a:buChar char="•"/>
              <a:defRPr sz="8800">
                <a:solidFill>
                  <a:srgbClr val="EBEBEB"/>
                </a:solidFill>
              </a:defRPr>
            </a:lvl3pPr>
            <a:lvl4pPr marL="2271058" indent="-1051858" algn="l">
              <a:spcBef>
                <a:spcPts val="11200"/>
              </a:spcBef>
              <a:buSzPct val="75000"/>
              <a:buChar char="•"/>
              <a:defRPr sz="8800">
                <a:solidFill>
                  <a:srgbClr val="EBEBEB"/>
                </a:solidFill>
              </a:defRPr>
            </a:lvl4pPr>
            <a:lvl5pPr marL="2677458" indent="-1051858" algn="l">
              <a:spcBef>
                <a:spcPts val="11200"/>
              </a:spcBef>
              <a:buSzPct val="75000"/>
              <a:buChar char="•"/>
              <a:defRPr sz="8800">
                <a:solidFill>
                  <a:srgbClr val="EBEBEB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Číslo snímku"/>
          <p:cNvSpPr txBox="1"/>
          <p:nvPr>
            <p:ph type="sldNum" sz="quarter" idx="2"/>
          </p:nvPr>
        </p:nvSpPr>
        <p:spPr>
          <a:xfrm>
            <a:off x="12559334" y="21693428"/>
            <a:ext cx="865532" cy="885344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Číslo snímku"/>
          <p:cNvSpPr txBox="1"/>
          <p:nvPr>
            <p:ph type="sldNum" sz="quarter" idx="2"/>
          </p:nvPr>
        </p:nvSpPr>
        <p:spPr>
          <a:xfrm>
            <a:off x="12559334" y="21693428"/>
            <a:ext cx="865532" cy="885344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523999" y="8178800"/>
            <a:ext cx="22961602" cy="508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523999" y="13563600"/>
            <a:ext cx="22961602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2559334" y="21755100"/>
            <a:ext cx="865532" cy="885343"/>
          </a:xfrm>
          <a:prstGeom prst="rect">
            <a:avLst/>
          </a:prstGeom>
          <a:ln w="12700">
            <a:miter lim="400000"/>
          </a:ln>
        </p:spPr>
        <p:txBody>
          <a:bodyPr wrap="none" lIns="101600" tIns="101600" rIns="101600" bIns="101600">
            <a:spAutoFit/>
          </a:bodyPr>
          <a:lstStyle>
            <a:lvl1pPr>
              <a:defRPr sz="4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5pPr>
      <a:lvl6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6pPr>
      <a:lvl7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7pPr>
      <a:lvl8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8pPr>
      <a:lvl9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9pPr>
    </p:titleStyle>
    <p:body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5pPr>
      <a:lvl6pPr marL="0" marR="0" indent="3556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6pPr>
      <a:lvl7pPr marL="0" marR="0" indent="7112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7pPr>
      <a:lvl8pPr marL="0" marR="0" indent="10668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8pPr>
      <a:lvl9pPr marL="0" marR="0" indent="14224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j-lt"/>
          <a:ea typeface="+mj-ea"/>
          <a:cs typeface="+mj-cs"/>
          <a:sym typeface="Helvetica Neue Medium"/>
        </a:defRPr>
      </a:lvl9pPr>
    </p:bodyStyle>
    <p:otherStyle>
      <a:lvl1pPr marL="0" marR="0" indent="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Instru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Instructions</a:t>
            </a:r>
          </a:p>
        </p:txBody>
      </p:sp>
      <p:sp>
        <p:nvSpPr>
          <p:cNvPr id="49" name="Insert photos, one per slid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25782" indent="-725782" defTabSz="1074927">
              <a:spcBef>
                <a:spcPts val="7700"/>
              </a:spcBef>
              <a:defRPr sz="6072">
                <a:effectLst>
                  <a:outerShdw sx="100000" sy="100000" kx="0" ky="0" algn="b" rotWithShape="0" blurRad="35052" dist="17526" dir="5400000">
                    <a:srgbClr val="000000"/>
                  </a:outerShdw>
                </a:effectLst>
              </a:defRPr>
            </a:pPr>
            <a:r>
              <a:t>Insert photos, one per slide</a:t>
            </a:r>
          </a:p>
          <a:p>
            <a:pPr marL="725782" indent="-725782" defTabSz="1074927">
              <a:spcBef>
                <a:spcPts val="7700"/>
              </a:spcBef>
              <a:defRPr sz="6072">
                <a:effectLst>
                  <a:outerShdw sx="100000" sy="100000" kx="0" ky="0" algn="b" rotWithShape="0" blurRad="35052" dist="17526" dir="5400000">
                    <a:srgbClr val="000000"/>
                  </a:outerShdw>
                </a:effectLst>
              </a:defRPr>
            </a:pPr>
            <a:r>
              <a:t>Recommended resolution of photos: 2000 pixels longer edge</a:t>
            </a:r>
          </a:p>
          <a:p>
            <a:pPr marL="725782" indent="-725782" defTabSz="1074927">
              <a:spcBef>
                <a:spcPts val="7700"/>
              </a:spcBef>
              <a:defRPr sz="6072">
                <a:effectLst>
                  <a:outerShdw sx="100000" sy="100000" kx="0" ky="0" algn="b" rotWithShape="0" blurRad="35052" dist="17526" dir="5400000">
                    <a:srgbClr val="000000"/>
                  </a:outerShdw>
                </a:effectLst>
              </a:defRPr>
            </a:pPr>
            <a:r>
              <a:t>Add shot numbers, shot sizes and descriptions as indicated in first slides</a:t>
            </a:r>
          </a:p>
          <a:p>
            <a:pPr marL="725782" indent="-725782" defTabSz="1074927">
              <a:spcBef>
                <a:spcPts val="7700"/>
              </a:spcBef>
              <a:defRPr sz="6072">
                <a:effectLst>
                  <a:outerShdw sx="100000" sy="100000" kx="0" ky="0" algn="b" rotWithShape="0" blurRad="35052" dist="17526" dir="5400000">
                    <a:srgbClr val="000000"/>
                  </a:outerShdw>
                </a:effectLst>
              </a:defRPr>
            </a:pPr>
            <a:r>
              <a:t>Indicate camera position and movement in overhead view (optional)</a:t>
            </a:r>
          </a:p>
          <a:p>
            <a:pPr marL="725782" indent="-725782" defTabSz="1074927">
              <a:spcBef>
                <a:spcPts val="7700"/>
              </a:spcBef>
              <a:defRPr sz="6072">
                <a:effectLst>
                  <a:outerShdw sx="100000" sy="100000" kx="0" ky="0" algn="b" rotWithShape="0" blurRad="35052" dist="17526" dir="5400000">
                    <a:srgbClr val="000000"/>
                  </a:outerShdw>
                </a:effectLst>
              </a:defRPr>
            </a:pPr>
            <a:r>
              <a:t>Delete this slide before submitting your work</a:t>
            </a:r>
          </a:p>
          <a:p>
            <a:pPr marL="725782" indent="-725782" defTabSz="1074927">
              <a:spcBef>
                <a:spcPts val="7700"/>
              </a:spcBef>
              <a:defRPr sz="6072">
                <a:effectLst>
                  <a:outerShdw sx="100000" sy="100000" kx="0" ky="0" algn="b" rotWithShape="0" blurRad="35052" dist="17526" dir="5400000">
                    <a:srgbClr val="000000"/>
                  </a:outerShdw>
                </a:effectLst>
              </a:defRPr>
            </a:pPr>
            <a:r>
              <a:t>Export to PDF and submit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he Hankerchief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Hankerchief</a:t>
            </a:r>
          </a:p>
        </p:txBody>
      </p:sp>
      <p:sp>
        <p:nvSpPr>
          <p:cNvPr id="52" name="Your name her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Your name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Název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55" name="Obrázek" descr="Obrázek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56" name="Obrázek" descr="Obrázek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88900" dist="381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88900" dist="381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88900" dist="381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88900" dist="381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8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88900" dist="381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88900" dist="381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88900" dist="381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88900" dist="381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8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