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46228000" cy="26009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>
              <a:alpha val="41000"/>
            </a:srgbClr>
          </a:solidFill>
        </a:fill>
      </a:tcStyle>
    </a:wholeTbl>
    <a:band2H>
      <a:tcTxStyle b="def" i="def"/>
      <a:tcStyle>
        <a:tcBdr/>
        <a:fill>
          <a:solidFill>
            <a:srgbClr val="4E4E4E">
              <a:alpha val="41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25400" cap="flat">
              <a:solidFill>
                <a:srgbClr val="F0F0F0"/>
              </a:solidFill>
              <a:prstDash val="solid"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27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656565">
              <a:alpha val="75000"/>
            </a:srgbClr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0F0F0"/>
              </a:solidFill>
              <a:prstDash val="solid"/>
              <a:miter lim="400000"/>
            </a:ln>
          </a:top>
          <a:bottom>
            <a:ln w="25400" cap="flat">
              <a:solidFill>
                <a:srgbClr val="F0F0F0"/>
              </a:solidFill>
              <a:prstDash val="solid"/>
              <a:miter lim="400000"/>
            </a:ln>
          </a:bottom>
          <a:insideH>
            <a:ln w="254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61A1">
              <a:alpha val="80000"/>
            </a:srgbClr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0F0F0"/>
              </a:solidFill>
              <a:prstDash val="solid"/>
              <a:miter lim="400000"/>
            </a:ln>
          </a:top>
          <a:bottom>
            <a:ln w="50800" cap="flat">
              <a:solidFill>
                <a:srgbClr val="F0F0F0"/>
              </a:solidFill>
              <a:prstDash val="solid"/>
              <a:miter lim="400000"/>
            </a:ln>
          </a:bottom>
          <a:insideH>
            <a:ln w="254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61A1">
              <a:alpha val="80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>
              <a:alpha val="41000"/>
            </a:srgbClr>
          </a:solidFill>
        </a:fill>
      </a:tcStyle>
    </a:wholeTbl>
    <a:band2H>
      <a:tcTxStyle b="def" i="def"/>
      <a:tcStyle>
        <a:tcBdr/>
        <a:fill>
          <a:solidFill>
            <a:srgbClr val="909090">
              <a:alpha val="41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484745"/>
              </a:solidFill>
              <a:prstDash val="solid"/>
              <a:miter lim="400000"/>
            </a:ln>
          </a:left>
          <a:right>
            <a:ln w="12700" cap="flat">
              <a:solidFill>
                <a:srgbClr val="5E5D5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5E5D5B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25400" cap="flat">
              <a:solidFill>
                <a:srgbClr val="714717"/>
              </a:solidFill>
              <a:prstDash val="solid"/>
              <a:miter lim="400000"/>
            </a:ln>
          </a:left>
          <a:right>
            <a:ln w="25400" cap="flat">
              <a:solidFill>
                <a:srgbClr val="714717"/>
              </a:solidFill>
              <a:prstDash val="solid"/>
              <a:miter lim="400000"/>
            </a:ln>
          </a:right>
          <a:top>
            <a:ln w="12700" cap="flat">
              <a:solidFill>
                <a:srgbClr val="5E5D5B"/>
              </a:solidFill>
              <a:prstDash val="solid"/>
              <a:miter lim="400000"/>
            </a:ln>
          </a:top>
          <a:bottom>
            <a:ln w="12700" cap="flat">
              <a:solidFill>
                <a:srgbClr val="484745"/>
              </a:solidFill>
              <a:prstDash val="solid"/>
              <a:miter lim="400000"/>
            </a:ln>
          </a:bottom>
          <a:insideH>
            <a:ln w="25400" cap="flat">
              <a:solidFill>
                <a:srgbClr val="714717"/>
              </a:solidFill>
              <a:prstDash val="solid"/>
              <a:miter lim="400000"/>
            </a:ln>
          </a:insideH>
          <a:insideV>
            <a:ln w="25400" cap="flat">
              <a:solidFill>
                <a:srgbClr val="714717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25400" cap="flat">
              <a:solidFill>
                <a:srgbClr val="714717"/>
              </a:solidFill>
              <a:prstDash val="solid"/>
              <a:miter lim="400000"/>
            </a:ln>
          </a:left>
          <a:right>
            <a:ln w="25400" cap="flat">
              <a:solidFill>
                <a:srgbClr val="714717"/>
              </a:solidFill>
              <a:prstDash val="solid"/>
              <a:miter lim="400000"/>
            </a:ln>
          </a:right>
          <a:top>
            <a:ln w="12700" cap="flat">
              <a:solidFill>
                <a:srgbClr val="484745"/>
              </a:solidFill>
              <a:prstDash val="solid"/>
              <a:miter lim="400000"/>
            </a:ln>
          </a:top>
          <a:bottom>
            <a:ln w="12700" cap="flat">
              <a:solidFill>
                <a:srgbClr val="5E5D5B"/>
              </a:solidFill>
              <a:prstDash val="solid"/>
              <a:miter lim="400000"/>
            </a:ln>
          </a:bottom>
          <a:insideH>
            <a:ln w="25400" cap="flat">
              <a:solidFill>
                <a:srgbClr val="714717"/>
              </a:solidFill>
              <a:prstDash val="solid"/>
              <a:miter lim="400000"/>
            </a:ln>
          </a:insideH>
          <a:insideV>
            <a:ln w="25400" cap="flat">
              <a:solidFill>
                <a:srgbClr val="714717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D4D4D"/>
          </a:solidFill>
        </a:fill>
      </a:tcStyle>
    </a:wholeTbl>
    <a:band2H>
      <a:tcTxStyle b="def" i="def"/>
      <a:tcStyle>
        <a:tcBdr/>
        <a:fill>
          <a:solidFill>
            <a:srgbClr val="5A5A5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25400" cap="flat">
              <a:solidFill>
                <a:srgbClr val="F3F1DF"/>
              </a:solidFill>
              <a:prstDash val="solid"/>
              <a:miter lim="400000"/>
            </a:ln>
          </a:left>
          <a:right>
            <a:ln w="25400" cap="flat">
              <a:solidFill>
                <a:srgbClr val="F3F1DF"/>
              </a:solidFill>
              <a:prstDash val="solid"/>
              <a:miter lim="400000"/>
            </a:ln>
          </a:right>
          <a:top>
            <a:ln w="25400" cap="flat">
              <a:solidFill>
                <a:srgbClr val="F3F1DF"/>
              </a:solidFill>
              <a:prstDash val="solid"/>
              <a:miter lim="400000"/>
            </a:ln>
          </a:top>
          <a:bottom>
            <a:ln w="25400" cap="flat">
              <a:solidFill>
                <a:srgbClr val="F3F1DF"/>
              </a:solidFill>
              <a:prstDash val="solid"/>
              <a:miter lim="400000"/>
            </a:ln>
          </a:bottom>
          <a:insideH>
            <a:ln w="25400" cap="flat">
              <a:solidFill>
                <a:srgbClr val="F3F1DF"/>
              </a:solidFill>
              <a:prstDash val="solid"/>
              <a:miter lim="400000"/>
            </a:ln>
          </a:insideH>
          <a:insideV>
            <a:ln w="25400" cap="flat">
              <a:solidFill>
                <a:srgbClr val="F3F1DF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-1022247"/>
              <a:satOff val="34289"/>
              <a:lumOff val="-18384"/>
            </a:schemeClr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3F1DF"/>
              </a:solidFill>
              <a:prstDash val="solid"/>
              <a:miter lim="400000"/>
            </a:ln>
          </a:top>
          <a:bottom>
            <a:ln w="25400" cap="flat">
              <a:solidFill>
                <a:srgbClr val="F3F1DF"/>
              </a:solidFill>
              <a:prstDash val="solid"/>
              <a:miter lim="400000"/>
            </a:ln>
          </a:bottom>
          <a:insideH>
            <a:ln w="254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3F1DF"/>
              </a:solidFill>
              <a:prstDash val="solid"/>
              <a:miter lim="400000"/>
            </a:ln>
          </a:top>
          <a:bottom>
            <a:ln w="25400" cap="flat">
              <a:solidFill>
                <a:srgbClr val="F3F1DF"/>
              </a:solidFill>
              <a:prstDash val="solid"/>
              <a:miter lim="400000"/>
            </a:ln>
          </a:bottom>
          <a:insideH>
            <a:ln w="254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/>
          </a:solidFill>
        </a:fill>
      </a:tcStyle>
    </a:wholeTbl>
    <a:band2H>
      <a:tcTxStyle b="def" i="def"/>
      <a:tcStyle>
        <a:tcBdr/>
        <a:fill>
          <a:solidFill>
            <a:srgbClr val="7D7D7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C0C0C0"/>
              </a:solidFill>
              <a:prstDash val="solid"/>
              <a:miter lim="400000"/>
            </a:ln>
          </a:top>
          <a:bottom>
            <a:ln w="25400" cap="flat">
              <a:solidFill>
                <a:srgbClr val="C0C0C0"/>
              </a:solidFill>
              <a:prstDash val="solid"/>
              <a:miter lim="400000"/>
            </a:ln>
          </a:bottom>
          <a:insideH>
            <a:ln w="25400" cap="flat">
              <a:solidFill>
                <a:srgbClr val="C0C0C0"/>
              </a:solidFill>
              <a:prstDash val="solid"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5C5C5B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2828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2A7A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96663"/>
              <a:satOff val="-16428"/>
              <a:lumOff val="3004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D5D5D"/>
          </a:solidFill>
        </a:fill>
      </a:tcStyle>
    </a:wholeTbl>
    <a:band2H>
      <a:tcTxStyle b="def" i="def"/>
      <a:tcStyle>
        <a:tcBdr/>
        <a:fill>
          <a:solidFill>
            <a:srgbClr val="696969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8787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787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00">
              <a:alpha val="10000"/>
            </a:srgbClr>
          </a:solidFill>
        </a:fill>
      </a:tcStyle>
    </a:wholeTbl>
    <a:band2H>
      <a:tcTxStyle b="def" i="def"/>
      <a:tcStyle>
        <a:tcBdr/>
        <a:fill>
          <a:solidFill>
            <a:srgbClr val="888888">
              <a:alpha val="1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50800" cap="flat">
              <a:solidFill>
                <a:srgbClr val="F0F0F0"/>
              </a:solidFill>
              <a:prstDash val="solid"/>
              <a:miter lim="400000"/>
            </a:ln>
          </a:right>
          <a:top>
            <a:ln w="127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508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5" name="Shape 4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633200" y="3657600"/>
            <a:ext cx="22961600" cy="4292600"/>
          </a:xfrm>
          <a:prstGeom prst="rect">
            <a:avLst/>
          </a:prstGeom>
        </p:spPr>
        <p:txBody>
          <a:bodyPr anchor="ctr"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half" idx="1"/>
          </p:nvPr>
        </p:nvSpPr>
        <p:spPr>
          <a:xfrm>
            <a:off x="11633200" y="8077200"/>
            <a:ext cx="22961600" cy="12725400"/>
          </a:xfrm>
          <a:prstGeom prst="rect">
            <a:avLst/>
          </a:prstGeom>
        </p:spPr>
        <p:txBody>
          <a:bodyPr anchor="ctr"/>
          <a:lstStyle>
            <a:lvl1pPr marL="1075764" indent="-1075764" algn="l">
              <a:spcBef>
                <a:spcPts val="11200"/>
              </a:spcBef>
              <a:buSzPct val="75000"/>
              <a:buChar char="•"/>
              <a:defRPr sz="9000">
                <a:solidFill>
                  <a:srgbClr val="EBEBEB"/>
                </a:solidFill>
              </a:defRPr>
            </a:lvl1pPr>
            <a:lvl2pPr marL="1482164" indent="-1075764" algn="l">
              <a:spcBef>
                <a:spcPts val="11200"/>
              </a:spcBef>
              <a:buSzPct val="75000"/>
              <a:buChar char="•"/>
              <a:defRPr sz="9000">
                <a:solidFill>
                  <a:srgbClr val="EBEBEB"/>
                </a:solidFill>
              </a:defRPr>
            </a:lvl2pPr>
            <a:lvl3pPr marL="1888564" indent="-1075764" algn="l">
              <a:spcBef>
                <a:spcPts val="11200"/>
              </a:spcBef>
              <a:buSzPct val="75000"/>
              <a:buChar char="•"/>
              <a:defRPr sz="9000">
                <a:solidFill>
                  <a:srgbClr val="EBEBEB"/>
                </a:solidFill>
              </a:defRPr>
            </a:lvl3pPr>
            <a:lvl4pPr marL="2294964" indent="-1075764" algn="l">
              <a:spcBef>
                <a:spcPts val="11200"/>
              </a:spcBef>
              <a:buSzPct val="75000"/>
              <a:buChar char="•"/>
              <a:defRPr sz="9000">
                <a:solidFill>
                  <a:srgbClr val="EBEBEB"/>
                </a:solidFill>
              </a:defRPr>
            </a:lvl4pPr>
            <a:lvl5pPr marL="2701364" indent="-1075764" algn="l">
              <a:spcBef>
                <a:spcPts val="11200"/>
              </a:spcBef>
              <a:buSzPct val="75000"/>
              <a:buChar char="•"/>
              <a:defRPr sz="9000">
                <a:solidFill>
                  <a:srgbClr val="EBEBEB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Číslo snímku"/>
          <p:cNvSpPr txBox="1"/>
          <p:nvPr>
            <p:ph type="sldNum" sz="quarter" idx="2"/>
          </p:nvPr>
        </p:nvSpPr>
        <p:spPr>
          <a:xfrm>
            <a:off x="22654412" y="21681084"/>
            <a:ext cx="893776" cy="910032"/>
          </a:xfrm>
          <a:prstGeom prst="rect">
            <a:avLst/>
          </a:prstGeom>
        </p:spPr>
        <p:txBody>
          <a:bodyPr anchor="ctr"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rázek"/>
          <p:cNvSpPr/>
          <p:nvPr>
            <p:ph type="pic" idx="13"/>
          </p:nvPr>
        </p:nvSpPr>
        <p:spPr>
          <a:xfrm>
            <a:off x="6682686" y="1404994"/>
            <a:ext cx="32862628" cy="2190841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0" name="Title Text"/>
          <p:cNvSpPr txBox="1"/>
          <p:nvPr>
            <p:ph type="title"/>
          </p:nvPr>
        </p:nvSpPr>
        <p:spPr>
          <a:xfrm>
            <a:off x="11483525" y="23756730"/>
            <a:ext cx="22961601" cy="1598462"/>
          </a:xfrm>
          <a:prstGeom prst="rect">
            <a:avLst/>
          </a:prstGeom>
        </p:spPr>
        <p:txBody>
          <a:bodyPr anchor="ctr"/>
          <a:lstStyle>
            <a:lvl1pPr>
              <a:defRPr b="0" sz="7000"/>
            </a:lvl1pPr>
          </a:lstStyle>
          <a:p>
            <a:pPr/>
            <a:r>
              <a:t>Title Text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xfrm>
            <a:off x="22654412" y="21681084"/>
            <a:ext cx="893776" cy="910032"/>
          </a:xfrm>
          <a:prstGeom prst="rect">
            <a:avLst/>
          </a:prstGeom>
        </p:spPr>
        <p:txBody>
          <a:bodyPr anchor="ctr"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Číslo snímku"/>
          <p:cNvSpPr txBox="1"/>
          <p:nvPr>
            <p:ph type="sldNum" sz="quarter" idx="2"/>
          </p:nvPr>
        </p:nvSpPr>
        <p:spPr>
          <a:xfrm>
            <a:off x="22654412" y="21681084"/>
            <a:ext cx="893776" cy="910032"/>
          </a:xfrm>
          <a:prstGeom prst="rect">
            <a:avLst/>
          </a:prstGeom>
        </p:spPr>
        <p:txBody>
          <a:bodyPr anchor="ctr"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1633200" y="8178800"/>
            <a:ext cx="22961600" cy="50800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1600" tIns="101600" rIns="101600" bIns="101600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1633200" y="13563600"/>
            <a:ext cx="22961600" cy="17272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1600" tIns="101600" rIns="101600" bIns="1016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22654412" y="21755100"/>
            <a:ext cx="893776" cy="910032"/>
          </a:xfrm>
          <a:prstGeom prst="rect">
            <a:avLst/>
          </a:prstGeom>
          <a:ln w="25400">
            <a:miter lim="400000"/>
          </a:ln>
        </p:spPr>
        <p:txBody>
          <a:bodyPr wrap="none" lIns="101600" tIns="101600" rIns="101600" bIns="101600">
            <a:spAutoFit/>
          </a:bodyPr>
          <a:lstStyle>
            <a:lvl1pPr>
              <a:defRPr sz="48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</p:sldLayoutIdLst>
  <p:transition xmlns:p14="http://schemas.microsoft.com/office/powerpoint/2010/main" spd="med" advClick="1"/>
  <p:txStyles>
    <p:titleStyle>
      <a:lvl1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35560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71120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106680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142240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bodyStyle>
    <p:otherStyle>
      <a:lvl1pPr marL="0" marR="0" indent="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reative Art Test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Creative Art Test</a:t>
            </a:r>
          </a:p>
        </p:txBody>
      </p:sp>
      <p:sp>
        <p:nvSpPr>
          <p:cNvPr id="48" name="Your name her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Your name here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Instru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Instructions</a:t>
            </a:r>
          </a:p>
        </p:txBody>
      </p:sp>
      <p:sp>
        <p:nvSpPr>
          <p:cNvPr id="51" name="Insert both photos, one per slide (portrait or landscape)…"/>
          <p:cNvSpPr txBox="1"/>
          <p:nvPr>
            <p:ph type="body" sz="half" idx="1"/>
          </p:nvPr>
        </p:nvSpPr>
        <p:spPr>
          <a:xfrm>
            <a:off x="10406801" y="7397525"/>
            <a:ext cx="27958317" cy="14084750"/>
          </a:xfrm>
          <a:prstGeom prst="rect">
            <a:avLst/>
          </a:prstGeom>
        </p:spPr>
        <p:txBody>
          <a:bodyPr/>
          <a:lstStyle/>
          <a:p>
            <a:pPr marL="1051858" indent="-1051858">
              <a:defRPr sz="8800"/>
            </a:pPr>
            <a:r>
              <a:t>Insert both photos, one per slide (portrait or landscape)</a:t>
            </a:r>
          </a:p>
          <a:p>
            <a:pPr marL="1051858" indent="-1051858">
              <a:defRPr sz="8800"/>
            </a:pPr>
            <a:r>
              <a:t>Recommended resolution of photos:</a:t>
            </a:r>
            <a:br/>
            <a:r>
              <a:t>2000 pixels longer edge</a:t>
            </a:r>
          </a:p>
          <a:p>
            <a:pPr marL="1051858" indent="-1051858">
              <a:defRPr sz="8800"/>
            </a:pPr>
            <a:r>
              <a:t>Delete this slide before submitting your work</a:t>
            </a:r>
          </a:p>
          <a:p>
            <a:pPr marL="1051858" indent="-1051858">
              <a:defRPr sz="8800"/>
            </a:pPr>
            <a:r>
              <a:t>Export to PDF and submit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Obrázek" descr="Obrázek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6682686" y="1404994"/>
            <a:ext cx="32862628" cy="21908419"/>
          </a:xfrm>
          <a:prstGeom prst="rect">
            <a:avLst/>
          </a:prstGeom>
        </p:spPr>
      </p:pic>
      <p:sp>
        <p:nvSpPr>
          <p:cNvPr id="54" name="Name of notion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Name of notion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Obrázek" descr="Obrázek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6682686" y="1404994"/>
            <a:ext cx="32862628" cy="21908419"/>
          </a:xfrm>
          <a:prstGeom prst="rect">
            <a:avLst/>
          </a:prstGeom>
        </p:spPr>
      </p:pic>
      <p:sp>
        <p:nvSpPr>
          <p:cNvPr id="57" name="Name of notion 2"/>
          <p:cNvSpPr txBox="1"/>
          <p:nvPr>
            <p:ph type="title"/>
          </p:nvPr>
        </p:nvSpPr>
        <p:spPr>
          <a:xfrm>
            <a:off x="11483525" y="23756729"/>
            <a:ext cx="22961601" cy="1598463"/>
          </a:xfrm>
          <a:prstGeom prst="rect">
            <a:avLst/>
          </a:prstGeom>
        </p:spPr>
        <p:txBody>
          <a:bodyPr/>
          <a:lstStyle/>
          <a:p>
            <a:pPr/>
            <a:r>
              <a:t>Name of notion 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New_Template2">
  <a:themeElements>
    <a:clrScheme name="New_Template2">
      <a:dk1>
        <a:srgbClr val="C000EB"/>
      </a:dk1>
      <a:lt1>
        <a:srgbClr val="EBEBEB"/>
      </a:lt1>
      <a:dk2>
        <a:srgbClr val="525252"/>
      </a:dk2>
      <a:lt2>
        <a:srgbClr val="C9C9C9"/>
      </a:lt2>
      <a:accent1>
        <a:srgbClr val="619AE3"/>
      </a:accent1>
      <a:accent2>
        <a:srgbClr val="54BFB9"/>
      </a:accent2>
      <a:accent3>
        <a:srgbClr val="29C439"/>
      </a:accent3>
      <a:accent4>
        <a:srgbClr val="EDAC0F"/>
      </a:accent4>
      <a:accent5>
        <a:srgbClr val="D41D03"/>
      </a:accent5>
      <a:accent6>
        <a:srgbClr val="B264DA"/>
      </a:accent6>
      <a:hlink>
        <a:srgbClr val="0000FF"/>
      </a:hlink>
      <a:folHlink>
        <a:srgbClr val="FF00FF"/>
      </a:folHlink>
    </a:clrScheme>
    <a:fontScheme name="New_Template2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New_Templat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25400" cap="flat">
          <a:noFill/>
          <a:miter lim="400000"/>
        </a:ln>
        <a:effectLst>
          <a:outerShdw sx="100000" sy="100000" kx="0" ky="0" algn="b" rotWithShape="0" blurRad="101600" dist="508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101600" tIns="101600" rIns="101600" bIns="101600" numCol="1" spcCol="38100" rtlCol="0" anchor="ctr" upright="0">
        <a:spAutoFit/>
      </a:bodyPr>
      <a:lstStyle>
        <a:defPPr marL="0" marR="0" indent="0" algn="ctr" defTabSz="1557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80000"/>
                </a:srgbClr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101600" tIns="101600" rIns="101600" bIns="101600" numCol="1" spcCol="38100" rtlCol="0" anchor="ctr" upright="0">
        <a:spAutoFit/>
      </a:bodyPr>
      <a:lstStyle>
        <a:defPPr marL="0" marR="0" indent="0" algn="ctr" defTabSz="1557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000" u="none" kumimoji="0" normalizeH="0">
            <a:ln>
              <a:noFill/>
            </a:ln>
            <a:solidFill>
              <a:srgbClr val="EBEBEB"/>
            </a:solidFill>
            <a:effectLst>
              <a:outerShdw sx="100000" sy="100000" kx="0" ky="0" algn="b" rotWithShape="0" blurRad="50800" dist="25400" dir="5400000">
                <a:srgbClr val="000000"/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2">
  <a:themeElements>
    <a:clrScheme name="New_Template2">
      <a:dk1>
        <a:srgbClr val="000000"/>
      </a:dk1>
      <a:lt1>
        <a:srgbClr val="FFFFFF"/>
      </a:lt1>
      <a:dk2>
        <a:srgbClr val="525252"/>
      </a:dk2>
      <a:lt2>
        <a:srgbClr val="C9C9C9"/>
      </a:lt2>
      <a:accent1>
        <a:srgbClr val="619AE3"/>
      </a:accent1>
      <a:accent2>
        <a:srgbClr val="54BFB9"/>
      </a:accent2>
      <a:accent3>
        <a:srgbClr val="29C439"/>
      </a:accent3>
      <a:accent4>
        <a:srgbClr val="EDAC0F"/>
      </a:accent4>
      <a:accent5>
        <a:srgbClr val="D41D03"/>
      </a:accent5>
      <a:accent6>
        <a:srgbClr val="B264DA"/>
      </a:accent6>
      <a:hlink>
        <a:srgbClr val="0000FF"/>
      </a:hlink>
      <a:folHlink>
        <a:srgbClr val="FF00FF"/>
      </a:folHlink>
    </a:clrScheme>
    <a:fontScheme name="New_Template2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New_Templat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25400" cap="flat">
          <a:noFill/>
          <a:miter lim="400000"/>
        </a:ln>
        <a:effectLst>
          <a:outerShdw sx="100000" sy="100000" kx="0" ky="0" algn="b" rotWithShape="0" blurRad="101600" dist="508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101600" tIns="101600" rIns="101600" bIns="101600" numCol="1" spcCol="38100" rtlCol="0" anchor="ctr" upright="0">
        <a:spAutoFit/>
      </a:bodyPr>
      <a:lstStyle>
        <a:defPPr marL="0" marR="0" indent="0" algn="ctr" defTabSz="1557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80000"/>
                </a:srgbClr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101600" tIns="101600" rIns="101600" bIns="101600" numCol="1" spcCol="38100" rtlCol="0" anchor="ctr" upright="0">
        <a:spAutoFit/>
      </a:bodyPr>
      <a:lstStyle>
        <a:defPPr marL="0" marR="0" indent="0" algn="ctr" defTabSz="1557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000" u="none" kumimoji="0" normalizeH="0">
            <a:ln>
              <a:noFill/>
            </a:ln>
            <a:solidFill>
              <a:srgbClr val="EBEBEB"/>
            </a:solidFill>
            <a:effectLst>
              <a:outerShdw sx="100000" sy="100000" kx="0" ky="0" algn="b" rotWithShape="0" blurRad="50800" dist="25400" dir="5400000">
                <a:srgbClr val="000000"/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