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26009600" cy="26009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1pPr>
    <a:lvl2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2pPr>
    <a:lvl3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3pPr>
    <a:lvl4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4pPr>
    <a:lvl5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5pPr>
    <a:lvl6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6pPr>
    <a:lvl7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7pPr>
    <a:lvl8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8pPr>
    <a:lvl9pPr marL="0" marR="0" indent="0" algn="ctr" defTabSz="1557866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0000" u="none" kumimoji="0" normalizeH="0">
        <a:ln>
          <a:noFill/>
        </a:ln>
        <a:solidFill>
          <a:srgbClr val="EBEBEB"/>
        </a:solidFill>
        <a:effectLst>
          <a:outerShdw sx="100000" sy="100000" kx="0" ky="0" algn="b" rotWithShape="0" blurRad="50800" dist="25400" dir="5400000">
            <a:srgbClr val="000000"/>
          </a:outerShdw>
        </a:effectLst>
        <a:uFillTx/>
        <a:latin typeface="+mj-lt"/>
        <a:ea typeface="+mj-ea"/>
        <a:cs typeface="+mj-cs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0F0F0"/>
              </a:solidFill>
              <a:prstDash val="solid"/>
              <a:miter lim="400000"/>
            </a:ln>
          </a:top>
          <a:bottom>
            <a:ln w="3175" cap="flat">
              <a:solidFill>
                <a:srgbClr val="F0F0F0"/>
              </a:solidFill>
              <a:prstDash val="solid"/>
              <a:miter lim="400000"/>
            </a:ln>
          </a:bottom>
          <a:insideH>
            <a:ln w="3175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>
              <a:alpha val="41000"/>
            </a:srgbClr>
          </a:solidFill>
        </a:fill>
      </a:tcStyle>
    </a:wholeTbl>
    <a:band2H>
      <a:tcTxStyle b="def" i="def"/>
      <a:tcStyle>
        <a:tcBdr/>
        <a:fill>
          <a:solidFill>
            <a:srgbClr val="4E4E4E">
              <a:alpha val="41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0F0F0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0F0F0"/>
              </a:solidFill>
              <a:prstDash val="solid"/>
              <a:miter lim="400000"/>
            </a:ln>
          </a:top>
          <a:bottom>
            <a:ln w="3175" cap="flat">
              <a:solidFill>
                <a:srgbClr val="F0F0F0"/>
              </a:solidFill>
              <a:prstDash val="solid"/>
              <a:miter lim="400000"/>
            </a:ln>
          </a:bottom>
          <a:insideH>
            <a:ln w="3175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6565">
              <a:alpha val="75000"/>
            </a:srgbClr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F0F0F0"/>
              </a:solidFill>
              <a:prstDash val="solid"/>
              <a:miter lim="400000"/>
            </a:ln>
          </a:top>
          <a:bottom>
            <a:ln w="12700" cap="flat">
              <a:solidFill>
                <a:srgbClr val="F0F0F0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61A1">
              <a:alpha val="80000"/>
            </a:srgbClr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0F0F0"/>
              </a:solidFill>
              <a:prstDash val="solid"/>
              <a:miter lim="400000"/>
            </a:ln>
          </a:top>
          <a:bottom>
            <a:ln w="38100" cap="flat">
              <a:solidFill>
                <a:srgbClr val="F0F0F0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861A1">
              <a:alpha val="80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>
              <a:alpha val="41000"/>
            </a:srgbClr>
          </a:solidFill>
        </a:fill>
      </a:tcStyle>
    </a:wholeTbl>
    <a:band2H>
      <a:tcTxStyle b="def" i="def"/>
      <a:tcStyle>
        <a:tcBdr/>
        <a:fill>
          <a:solidFill>
            <a:srgbClr val="909090">
              <a:alpha val="41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484745"/>
              </a:solidFill>
              <a:prstDash val="solid"/>
              <a:miter lim="400000"/>
            </a:ln>
          </a:left>
          <a:right>
            <a:ln w="3175" cap="flat">
              <a:solidFill>
                <a:srgbClr val="5E5D5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solidFill>
                <a:srgbClr val="5E5D5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14717"/>
              </a:solidFill>
              <a:prstDash val="solid"/>
              <a:miter lim="400000"/>
            </a:ln>
          </a:left>
          <a:right>
            <a:ln w="12700" cap="flat">
              <a:solidFill>
                <a:srgbClr val="714717"/>
              </a:solidFill>
              <a:prstDash val="solid"/>
              <a:miter lim="400000"/>
            </a:ln>
          </a:right>
          <a:top>
            <a:ln w="3175" cap="flat">
              <a:solidFill>
                <a:srgbClr val="5E5D5B"/>
              </a:solidFill>
              <a:prstDash val="solid"/>
              <a:miter lim="400000"/>
            </a:ln>
          </a:top>
          <a:bottom>
            <a:ln w="3175" cap="flat">
              <a:solidFill>
                <a:srgbClr val="484745"/>
              </a:solidFill>
              <a:prstDash val="solid"/>
              <a:miter lim="400000"/>
            </a:ln>
          </a:bottom>
          <a:insideH>
            <a:ln w="12700" cap="flat">
              <a:solidFill>
                <a:srgbClr val="714717"/>
              </a:solidFill>
              <a:prstDash val="solid"/>
              <a:miter lim="400000"/>
            </a:ln>
          </a:insideH>
          <a:insideV>
            <a:ln w="12700" cap="flat">
              <a:solidFill>
                <a:srgbClr val="714717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714717"/>
              </a:solidFill>
              <a:prstDash val="solid"/>
              <a:miter lim="400000"/>
            </a:ln>
          </a:left>
          <a:right>
            <a:ln w="12700" cap="flat">
              <a:solidFill>
                <a:srgbClr val="714717"/>
              </a:solidFill>
              <a:prstDash val="solid"/>
              <a:miter lim="400000"/>
            </a:ln>
          </a:right>
          <a:top>
            <a:ln w="3175" cap="flat">
              <a:solidFill>
                <a:srgbClr val="484745"/>
              </a:solidFill>
              <a:prstDash val="solid"/>
              <a:miter lim="400000"/>
            </a:ln>
          </a:top>
          <a:bottom>
            <a:ln w="3175" cap="flat">
              <a:solidFill>
                <a:srgbClr val="5E5D5B"/>
              </a:solidFill>
              <a:prstDash val="solid"/>
              <a:miter lim="400000"/>
            </a:ln>
          </a:bottom>
          <a:insideH>
            <a:ln w="12700" cap="flat">
              <a:solidFill>
                <a:srgbClr val="714717"/>
              </a:solidFill>
              <a:prstDash val="solid"/>
              <a:miter lim="400000"/>
            </a:ln>
          </a:insideH>
          <a:insideV>
            <a:ln w="12700" cap="flat">
              <a:solidFill>
                <a:srgbClr val="714717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3F1D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D4D4D"/>
          </a:solidFill>
        </a:fill>
      </a:tcStyle>
    </a:wholeTbl>
    <a:band2H>
      <a:tcTxStyle b="def" i="def"/>
      <a:tcStyle>
        <a:tcBdr/>
        <a:fill>
          <a:solidFill>
            <a:srgbClr val="5A5A5A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3F1DF"/>
              </a:solidFill>
              <a:prstDash val="solid"/>
              <a:miter lim="400000"/>
            </a:ln>
          </a:left>
          <a:right>
            <a:ln w="12700" cap="flat">
              <a:solidFill>
                <a:srgbClr val="F3F1DF"/>
              </a:solidFill>
              <a:prstDash val="solid"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-1022247"/>
              <a:satOff val="34289"/>
              <a:lumOff val="-18384"/>
            </a:schemeClr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3F1DF"/>
              </a:solidFill>
              <a:prstDash val="solid"/>
              <a:miter lim="400000"/>
            </a:ln>
          </a:top>
          <a:bottom>
            <a:ln w="12700" cap="flat">
              <a:solidFill>
                <a:srgbClr val="F3F1DF"/>
              </a:solidFill>
              <a:prstDash val="solid"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D6D6D"/>
          </a:solidFill>
        </a:fill>
      </a:tcStyle>
    </a:wholeTbl>
    <a:band2H>
      <a:tcTxStyle b="def" i="def"/>
      <a:tcStyle>
        <a:tcBdr/>
        <a:fill>
          <a:solidFill>
            <a:srgbClr val="7D7D7D"/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C5C5B"/>
          </a:solidFill>
        </a:fill>
      </a:tcStyle>
    </a:firstCol>
    <a:lastRow>
      <a:tcTxStyle b="off" i="off">
        <a:fontRef idx="major">
          <a:srgbClr val="282828"/>
        </a:fontRef>
        <a:srgbClr val="28282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2A7A9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96663"/>
              <a:satOff val="-16428"/>
              <a:lumOff val="3004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D5D"/>
          </a:solidFill>
        </a:fill>
      </a:tcStyle>
    </a:wholeTbl>
    <a:band2H>
      <a:tcTxStyle b="def" i="def"/>
      <a:tcStyle>
        <a:tcBdr/>
        <a:fill>
          <a:solidFill>
            <a:srgbClr val="696969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8787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87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F0F0F0"/>
              </a:solidFill>
              <a:prstDash val="solid"/>
              <a:miter lim="400000"/>
            </a:ln>
          </a:top>
          <a:bottom>
            <a:ln w="3175" cap="flat">
              <a:solidFill>
                <a:srgbClr val="F0F0F0"/>
              </a:solidFill>
              <a:prstDash val="solid"/>
              <a:miter lim="400000"/>
            </a:ln>
          </a:bottom>
          <a:insideH>
            <a:ln w="3175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>
              <a:alpha val="10000"/>
            </a:srgbClr>
          </a:solidFill>
        </a:fill>
      </a:tcStyle>
    </a:wholeTbl>
    <a:band2H>
      <a:tcTxStyle b="def" i="def"/>
      <a:tcStyle>
        <a:tcBdr/>
        <a:fill>
          <a:solidFill>
            <a:srgbClr val="888888">
              <a:alpha val="10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F0F0F0"/>
              </a:solidFill>
              <a:prstDash val="solid"/>
              <a:miter lim="400000"/>
            </a:ln>
          </a:right>
          <a:top>
            <a:ln w="3175" cap="flat">
              <a:solidFill>
                <a:srgbClr val="F0F0F0"/>
              </a:solidFill>
              <a:prstDash val="solid"/>
              <a:miter lim="400000"/>
            </a:ln>
          </a:top>
          <a:bottom>
            <a:ln w="3175" cap="flat">
              <a:solidFill>
                <a:srgbClr val="F0F0F0"/>
              </a:solidFill>
              <a:prstDash val="solid"/>
              <a:miter lim="400000"/>
            </a:ln>
          </a:bottom>
          <a:insideH>
            <a:ln w="3175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8100" cap="flat">
              <a:solidFill>
                <a:srgbClr val="F0F0F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F0F0F0"/>
              </a:solidFill>
              <a:prstDash val="solid"/>
              <a:miter lim="400000"/>
            </a:ln>
          </a:bottom>
          <a:insideH>
            <a:ln w="3175" cap="flat">
              <a:solidFill>
                <a:srgbClr val="F0F0F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6" name="Shape 4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Číslo snímku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670990" y="17621876"/>
            <a:ext cx="16360945" cy="8045693"/>
          </a:xfrm>
          <a:prstGeom prst="rect">
            <a:avLst/>
          </a:prstGeom>
        </p:spPr>
        <p:txBody>
          <a:bodyPr anchor="t"/>
          <a:lstStyle>
            <a:lvl1pPr algn="l">
              <a:defRPr sz="65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Obrázek"/>
          <p:cNvSpPr/>
          <p:nvPr>
            <p:ph type="pic" idx="21"/>
          </p:nvPr>
        </p:nvSpPr>
        <p:spPr>
          <a:xfrm>
            <a:off x="401551" y="267387"/>
            <a:ext cx="25206498" cy="168043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Obrázek"/>
          <p:cNvSpPr/>
          <p:nvPr>
            <p:ph type="pic" sz="quarter" idx="22"/>
          </p:nvPr>
        </p:nvSpPr>
        <p:spPr>
          <a:xfrm>
            <a:off x="17537689" y="17609342"/>
            <a:ext cx="8070765" cy="80707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" name="Číslo snímku"/>
          <p:cNvSpPr txBox="1"/>
          <p:nvPr>
            <p:ph type="sldNum" sz="quarter" idx="2"/>
          </p:nvPr>
        </p:nvSpPr>
        <p:spPr>
          <a:xfrm>
            <a:off x="12559334" y="21742400"/>
            <a:ext cx="865532" cy="885343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523999" y="3657599"/>
            <a:ext cx="22961602" cy="4292601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idx="1"/>
          </p:nvPr>
        </p:nvSpPr>
        <p:spPr>
          <a:xfrm>
            <a:off x="1523999" y="8077200"/>
            <a:ext cx="22961602" cy="12725401"/>
          </a:xfrm>
          <a:prstGeom prst="rect">
            <a:avLst/>
          </a:prstGeom>
        </p:spPr>
        <p:txBody>
          <a:bodyPr anchor="ctr"/>
          <a:lstStyle>
            <a:lvl1pPr marL="1051858" indent="-1051858" algn="l">
              <a:spcBef>
                <a:spcPts val="11200"/>
              </a:spcBef>
              <a:buSzPct val="75000"/>
              <a:buChar char="•"/>
              <a:defRPr sz="8800">
                <a:solidFill>
                  <a:srgbClr val="EBEBEB"/>
                </a:solidFill>
              </a:defRPr>
            </a:lvl1pPr>
            <a:lvl2pPr marL="1458258" indent="-1051858" algn="l">
              <a:spcBef>
                <a:spcPts val="11200"/>
              </a:spcBef>
              <a:buSzPct val="75000"/>
              <a:buChar char="•"/>
              <a:defRPr sz="8800">
                <a:solidFill>
                  <a:srgbClr val="EBEBEB"/>
                </a:solidFill>
              </a:defRPr>
            </a:lvl2pPr>
            <a:lvl3pPr marL="1864658" indent="-1051858" algn="l">
              <a:spcBef>
                <a:spcPts val="11200"/>
              </a:spcBef>
              <a:buSzPct val="75000"/>
              <a:buChar char="•"/>
              <a:defRPr sz="8800">
                <a:solidFill>
                  <a:srgbClr val="EBEBEB"/>
                </a:solidFill>
              </a:defRPr>
            </a:lvl3pPr>
            <a:lvl4pPr marL="2271058" indent="-1051858" algn="l">
              <a:spcBef>
                <a:spcPts val="11200"/>
              </a:spcBef>
              <a:buSzPct val="75000"/>
              <a:buChar char="•"/>
              <a:defRPr sz="8800">
                <a:solidFill>
                  <a:srgbClr val="EBEBEB"/>
                </a:solidFill>
              </a:defRPr>
            </a:lvl4pPr>
            <a:lvl5pPr marL="2677458" indent="-1051858" algn="l">
              <a:spcBef>
                <a:spcPts val="11200"/>
              </a:spcBef>
              <a:buSzPct val="75000"/>
              <a:buChar char="•"/>
              <a:defRPr sz="8800">
                <a:solidFill>
                  <a:srgbClr val="EBEBEB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Číslo snímku"/>
          <p:cNvSpPr txBox="1"/>
          <p:nvPr>
            <p:ph type="sldNum" sz="quarter" idx="2"/>
          </p:nvPr>
        </p:nvSpPr>
        <p:spPr>
          <a:xfrm>
            <a:off x="12559334" y="21693428"/>
            <a:ext cx="865532" cy="885344"/>
          </a:xfrm>
          <a:prstGeom prst="rect">
            <a:avLst/>
          </a:prstGeom>
        </p:spPr>
        <p:txBody>
          <a:bodyPr anchor="ctr"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Číslo snímku"/>
          <p:cNvSpPr txBox="1"/>
          <p:nvPr>
            <p:ph type="sldNum" sz="quarter" idx="2"/>
          </p:nvPr>
        </p:nvSpPr>
        <p:spPr>
          <a:xfrm>
            <a:off x="12559334" y="21693428"/>
            <a:ext cx="865532" cy="885344"/>
          </a:xfrm>
          <a:prstGeom prst="rect">
            <a:avLst/>
          </a:prstGeom>
        </p:spPr>
        <p:txBody>
          <a:bodyPr anchor="ctr"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523999" y="8178800"/>
            <a:ext cx="22961602" cy="508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523999" y="13563600"/>
            <a:ext cx="22961602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Číslo snímku"/>
          <p:cNvSpPr txBox="1"/>
          <p:nvPr>
            <p:ph type="sldNum" sz="quarter" idx="2"/>
          </p:nvPr>
        </p:nvSpPr>
        <p:spPr>
          <a:xfrm>
            <a:off x="12559334" y="21755100"/>
            <a:ext cx="865532" cy="885343"/>
          </a:xfrm>
          <a:prstGeom prst="rect">
            <a:avLst/>
          </a:prstGeom>
          <a:ln w="12700">
            <a:miter lim="400000"/>
          </a:ln>
        </p:spPr>
        <p:txBody>
          <a:bodyPr wrap="none" lIns="101600" tIns="101600" rIns="101600" bIns="101600">
            <a:spAutoFit/>
          </a:bodyPr>
          <a:lstStyle>
            <a:lvl1pPr>
              <a:defRPr sz="46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</p:sldLayoutIdLst>
  <p:transition xmlns:p14="http://schemas.microsoft.com/office/powerpoint/2010/main" spd="med" advClick="1"/>
  <p:txStyles>
    <p:titleStyle>
      <a:lvl1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1pPr>
      <a:lvl2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2pPr>
      <a:lvl3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3pPr>
      <a:lvl4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4pPr>
      <a:lvl5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5pPr>
      <a:lvl6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6pPr>
      <a:lvl7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7pPr>
      <a:lvl8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8pPr>
      <a:lvl9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9pPr>
    </p:titleStyle>
    <p:bodyStyle>
      <a:lvl1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1pPr>
      <a:lvl2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2pPr>
      <a:lvl3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3pPr>
      <a:lvl4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4pPr>
      <a:lvl5pPr marL="0" marR="0" indent="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5pPr>
      <a:lvl6pPr marL="0" marR="0" indent="35560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6pPr>
      <a:lvl7pPr marL="0" marR="0" indent="71120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7pPr>
      <a:lvl8pPr marL="0" marR="0" indent="106680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8pPr>
      <a:lvl9pPr marL="0" marR="0" indent="1422400" algn="ctr" defTabSz="15578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rgbClr val="FFFFFF"/>
          </a:solidFill>
          <a:effectLst>
            <a:outerShdw sx="100000" sy="100000" kx="0" ky="0" algn="b" rotWithShape="0" blurRad="50800" dist="25400" dir="5400000">
              <a:srgbClr val="000000"/>
            </a:outerShdw>
          </a:effectLst>
          <a:uFillTx/>
          <a:latin typeface="+mj-lt"/>
          <a:ea typeface="+mj-ea"/>
          <a:cs typeface="+mj-cs"/>
          <a:sym typeface="Helvetica Neue Medium"/>
        </a:defRPr>
      </a:lvl9pPr>
    </p:bodyStyle>
    <p:otherStyle>
      <a:lvl1pPr marL="0" marR="0" indent="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155786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Instruc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Instructions</a:t>
            </a:r>
          </a:p>
        </p:txBody>
      </p:sp>
      <p:sp>
        <p:nvSpPr>
          <p:cNvPr id="49" name="Insert photos, one per slid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25782" indent="-725782" defTabSz="1074927">
              <a:spcBef>
                <a:spcPts val="7700"/>
              </a:spcBef>
              <a:defRPr sz="6072">
                <a:effectLst>
                  <a:outerShdw sx="100000" sy="100000" kx="0" ky="0" algn="b" rotWithShape="0" blurRad="35052" dist="17526" dir="5400000">
                    <a:srgbClr val="000000"/>
                  </a:outerShdw>
                </a:effectLst>
              </a:defRPr>
            </a:pPr>
            <a:r>
              <a:t>Insert photos, one per slide</a:t>
            </a:r>
          </a:p>
          <a:p>
            <a:pPr marL="725782" indent="-725782" defTabSz="1074927">
              <a:spcBef>
                <a:spcPts val="7700"/>
              </a:spcBef>
              <a:defRPr sz="6072">
                <a:effectLst>
                  <a:outerShdw sx="100000" sy="100000" kx="0" ky="0" algn="b" rotWithShape="0" blurRad="35052" dist="17526" dir="5400000">
                    <a:srgbClr val="000000"/>
                  </a:outerShdw>
                </a:effectLst>
              </a:defRPr>
            </a:pPr>
            <a:r>
              <a:t>Recommended resolution of photos: 2000 pixels longer edge</a:t>
            </a:r>
          </a:p>
          <a:p>
            <a:pPr marL="725782" indent="-725782" defTabSz="1074927">
              <a:spcBef>
                <a:spcPts val="7700"/>
              </a:spcBef>
              <a:defRPr sz="6072">
                <a:effectLst>
                  <a:outerShdw sx="100000" sy="100000" kx="0" ky="0" algn="b" rotWithShape="0" blurRad="35052" dist="17526" dir="5400000">
                    <a:srgbClr val="000000"/>
                  </a:outerShdw>
                </a:effectLst>
              </a:defRPr>
            </a:pPr>
            <a:r>
              <a:t>Add shot numbers, shot sizes and descriptions as indicated in first slide</a:t>
            </a:r>
          </a:p>
          <a:p>
            <a:pPr marL="725782" indent="-725782" defTabSz="1074927">
              <a:spcBef>
                <a:spcPts val="7700"/>
              </a:spcBef>
              <a:defRPr sz="6072">
                <a:effectLst>
                  <a:outerShdw sx="100000" sy="100000" kx="0" ky="0" algn="b" rotWithShape="0" blurRad="35052" dist="17526" dir="5400000">
                    <a:srgbClr val="000000"/>
                  </a:outerShdw>
                </a:effectLst>
              </a:defRPr>
            </a:pPr>
            <a:r>
              <a:t>Indicate camera position and movement in overhead view (optional)</a:t>
            </a:r>
          </a:p>
          <a:p>
            <a:pPr marL="725782" indent="-725782" defTabSz="1074927">
              <a:spcBef>
                <a:spcPts val="7700"/>
              </a:spcBef>
              <a:defRPr sz="6072">
                <a:effectLst>
                  <a:outerShdw sx="100000" sy="100000" kx="0" ky="0" algn="b" rotWithShape="0" blurRad="35052" dist="17526" dir="5400000">
                    <a:srgbClr val="000000"/>
                  </a:outerShdw>
                </a:effectLst>
              </a:defRPr>
            </a:pPr>
            <a:r>
              <a:t>Delete this slide before submitting your work</a:t>
            </a:r>
          </a:p>
          <a:p>
            <a:pPr marL="725782" indent="-725782" defTabSz="1074927">
              <a:spcBef>
                <a:spcPts val="7700"/>
              </a:spcBef>
              <a:defRPr sz="6072">
                <a:effectLst>
                  <a:outerShdw sx="100000" sy="100000" kx="0" ky="0" algn="b" rotWithShape="0" blurRad="35052" dist="17526" dir="5400000">
                    <a:srgbClr val="000000"/>
                  </a:outerShdw>
                </a:effectLst>
              </a:defRPr>
            </a:pPr>
            <a:r>
              <a:t>Export to PDF and submit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he Handkerchief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Handkerchief</a:t>
            </a:r>
          </a:p>
        </p:txBody>
      </p:sp>
      <p:sp>
        <p:nvSpPr>
          <p:cNvPr id="52" name="Your name here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Your name here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ot number, shot size and brief description of action and camera movement"/>
          <p:cNvSpPr txBox="1"/>
          <p:nvPr>
            <p:ph type="title"/>
          </p:nvPr>
        </p:nvSpPr>
        <p:spPr>
          <a:xfrm>
            <a:off x="401433" y="17621876"/>
            <a:ext cx="16630502" cy="8045693"/>
          </a:xfrm>
          <a:prstGeom prst="rect">
            <a:avLst/>
          </a:prstGeom>
        </p:spPr>
        <p:txBody>
          <a:bodyPr/>
          <a:lstStyle/>
          <a:p>
            <a:pPr/>
            <a:r>
              <a:t>Shot number, shot size and brief description of action and camera movement</a:t>
            </a:r>
          </a:p>
        </p:txBody>
      </p:sp>
      <p:pic>
        <p:nvPicPr>
          <p:cNvPr id="55" name="Obrázek" descr="Obrázek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56" name="Obrázek" descr="Obrázek"/>
          <p:cNvPicPr>
            <a:picLocks noChangeAspect="1"/>
          </p:cNvPicPr>
          <p:nvPr>
            <p:ph type="pic" idx="22"/>
          </p:nvPr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New_Template2">
  <a:themeElements>
    <a:clrScheme name="New_Template2">
      <a:dk1>
        <a:srgbClr val="C000EB"/>
      </a:dk1>
      <a:lt1>
        <a:srgbClr val="EBEBEB"/>
      </a:lt1>
      <a:dk2>
        <a:srgbClr val="525252"/>
      </a:dk2>
      <a:lt2>
        <a:srgbClr val="C9C9C9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 Medium"/>
        <a:ea typeface="Helvetica Neue Medium"/>
        <a:cs typeface="Helvetica Neue Medium"/>
      </a:majorFont>
      <a:minorFont>
        <a:latin typeface="Helvetica Neue"/>
        <a:ea typeface="Helvetica Neue"/>
        <a:cs typeface="Helvetica Neue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88900" dist="381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88900" dist="381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88900" dist="381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88900" dist="381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0" marR="0" indent="0" algn="ctr" defTabSz="155786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78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80000"/>
                </a:srgbClr>
              </a:outerShdw>
            </a:effectLst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0" marR="0" indent="0" algn="ctr" defTabSz="155786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0000" u="none" kumimoji="0" normalizeH="0">
            <a:ln>
              <a:noFill/>
            </a:ln>
            <a:solidFill>
              <a:srgbClr val="EBEBEB"/>
            </a:solidFill>
            <a:effectLst>
              <a:outerShdw sx="100000" sy="100000" kx="0" ky="0" algn="b" rotWithShape="0" blurRad="50800" dist="25400" dir="5400000">
                <a:srgbClr val="000000"/>
              </a:outerShdw>
            </a:effectLst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2">
  <a:themeElements>
    <a:clrScheme name="New_Template2">
      <a:dk1>
        <a:srgbClr val="000000"/>
      </a:dk1>
      <a:lt1>
        <a:srgbClr val="FFFFFF"/>
      </a:lt1>
      <a:dk2>
        <a:srgbClr val="525252"/>
      </a:dk2>
      <a:lt2>
        <a:srgbClr val="C9C9C9"/>
      </a:lt2>
      <a:accent1>
        <a:srgbClr val="619AE3"/>
      </a:accent1>
      <a:accent2>
        <a:srgbClr val="54BFB9"/>
      </a:accent2>
      <a:accent3>
        <a:srgbClr val="29C439"/>
      </a:accent3>
      <a:accent4>
        <a:srgbClr val="EDAC0F"/>
      </a:accent4>
      <a:accent5>
        <a:srgbClr val="D41D03"/>
      </a:accent5>
      <a:accent6>
        <a:srgbClr val="B264DA"/>
      </a:accent6>
      <a:hlink>
        <a:srgbClr val="0000FF"/>
      </a:hlink>
      <a:folHlink>
        <a:srgbClr val="FF00FF"/>
      </a:folHlink>
    </a:clrScheme>
    <a:fontScheme name="New_Template2">
      <a:majorFont>
        <a:latin typeface="Helvetica Neue Medium"/>
        <a:ea typeface="Helvetica Neue Medium"/>
        <a:cs typeface="Helvetica Neue Medium"/>
      </a:majorFont>
      <a:minorFont>
        <a:latin typeface="Helvetica Neue"/>
        <a:ea typeface="Helvetica Neue"/>
        <a:cs typeface="Helvetica Neue"/>
      </a:minorFont>
    </a:fontScheme>
    <a:fmtScheme name="New_Templat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88900" dist="381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88900" dist="381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88900" dist="381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88900" dist="381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0" marR="0" indent="0" algn="ctr" defTabSz="155786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78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38100" dist="12700" dir="5400000">
                <a:srgbClr val="000000">
                  <a:alpha val="80000"/>
                </a:srgbClr>
              </a:outerShdw>
            </a:effectLst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0" marR="0" indent="0" algn="ctr" defTabSz="155786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0000" u="none" kumimoji="0" normalizeH="0">
            <a:ln>
              <a:noFill/>
            </a:ln>
            <a:solidFill>
              <a:srgbClr val="EBEBEB"/>
            </a:solidFill>
            <a:effectLst>
              <a:outerShdw sx="100000" sy="100000" kx="0" ky="0" algn="b" rotWithShape="0" blurRad="50800" dist="25400" dir="5400000">
                <a:srgbClr val="000000"/>
              </a:outerShdw>
            </a:effectLst>
            <a:uFillTx/>
            <a:latin typeface="+mj-lt"/>
            <a:ea typeface="+mj-ea"/>
            <a:cs typeface="+mj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